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mbria" panose="02040503050406030204" pitchFamily="18" charset="0"/>
      <p:regular r:id="rId18"/>
      <p:bold r:id="rId19"/>
      <p:italic r:id="rId20"/>
      <p:boldItalic r:id="rId21"/>
    </p:embeddedFont>
    <p:embeddedFont>
      <p:font typeface="Clear Sans Regular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7BB25F-3C86-4FFE-B195-5D2679ADC225}" v="448" dt="2023-10-13T14:46:10.578"/>
    <p1510:client id="{D16ADA17-1FB9-41F0-9A65-3DFBF950BD7B}" v="838" dt="2023-10-13T18:28:42.0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 varScale="1">
        <p:scale>
          <a:sx n="57" d="100"/>
          <a:sy n="57" d="100"/>
        </p:scale>
        <p:origin x="62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mya S" userId="fd9b376150d6511c" providerId="Windows Live" clId="Web-{2F7BB25F-3C86-4FFE-B195-5D2679ADC225}"/>
    <pc:docChg chg="modSld">
      <pc:chgData name="Ramya S" userId="fd9b376150d6511c" providerId="Windows Live" clId="Web-{2F7BB25F-3C86-4FFE-B195-5D2679ADC225}" dt="2023-10-13T14:46:09.265" v="255" actId="20577"/>
      <pc:docMkLst>
        <pc:docMk/>
      </pc:docMkLst>
      <pc:sldChg chg="modSp">
        <pc:chgData name="Ramya S" userId="fd9b376150d6511c" providerId="Windows Live" clId="Web-{2F7BB25F-3C86-4FFE-B195-5D2679ADC225}" dt="2023-10-13T11:48:20.559" v="20"/>
        <pc:sldMkLst>
          <pc:docMk/>
          <pc:sldMk cId="0" sldId="256"/>
        </pc:sldMkLst>
        <pc:spChg chg="mod">
          <ac:chgData name="Ramya S" userId="fd9b376150d6511c" providerId="Windows Live" clId="Web-{2F7BB25F-3C86-4FFE-B195-5D2679ADC225}" dt="2023-10-13T11:48:20.559" v="20"/>
          <ac:spMkLst>
            <pc:docMk/>
            <pc:sldMk cId="0" sldId="256"/>
            <ac:spMk id="22" creationId="{00000000-0000-0000-0000-000000000000}"/>
          </ac:spMkLst>
        </pc:spChg>
        <pc:spChg chg="mod">
          <ac:chgData name="Ramya S" userId="fd9b376150d6511c" providerId="Windows Live" clId="Web-{2F7BB25F-3C86-4FFE-B195-5D2679ADC225}" dt="2023-10-13T11:48:10.559" v="18" actId="14100"/>
          <ac:spMkLst>
            <pc:docMk/>
            <pc:sldMk cId="0" sldId="256"/>
            <ac:spMk id="24" creationId="{00000000-0000-0000-0000-000000000000}"/>
          </ac:spMkLst>
        </pc:spChg>
        <pc:grpChg chg="mod">
          <ac:chgData name="Ramya S" userId="fd9b376150d6511c" providerId="Windows Live" clId="Web-{2F7BB25F-3C86-4FFE-B195-5D2679ADC225}" dt="2023-10-13T11:48:15.543" v="19" actId="1076"/>
          <ac:grpSpMkLst>
            <pc:docMk/>
            <pc:sldMk cId="0" sldId="256"/>
            <ac:grpSpMk id="20" creationId="{00000000-0000-0000-0000-000000000000}"/>
          </ac:grpSpMkLst>
        </pc:grpChg>
      </pc:sldChg>
      <pc:sldChg chg="addSp modSp">
        <pc:chgData name="Ramya S" userId="fd9b376150d6511c" providerId="Windows Live" clId="Web-{2F7BB25F-3C86-4FFE-B195-5D2679ADC225}" dt="2023-10-13T11:57:05.060" v="166" actId="14100"/>
        <pc:sldMkLst>
          <pc:docMk/>
          <pc:sldMk cId="0" sldId="258"/>
        </pc:sldMkLst>
        <pc:spChg chg="mod">
          <ac:chgData name="Ramya S" userId="fd9b376150d6511c" providerId="Windows Live" clId="Web-{2F7BB25F-3C86-4FFE-B195-5D2679ADC225}" dt="2023-10-13T11:48:48.154" v="21" actId="14100"/>
          <ac:spMkLst>
            <pc:docMk/>
            <pc:sldMk cId="0" sldId="258"/>
            <ac:spMk id="31" creationId="{00000000-0000-0000-0000-000000000000}"/>
          </ac:spMkLst>
        </pc:spChg>
        <pc:spChg chg="add mod">
          <ac:chgData name="Ramya S" userId="fd9b376150d6511c" providerId="Windows Live" clId="Web-{2F7BB25F-3C86-4FFE-B195-5D2679ADC225}" dt="2023-10-13T11:57:05.060" v="166" actId="14100"/>
          <ac:spMkLst>
            <pc:docMk/>
            <pc:sldMk cId="0" sldId="258"/>
            <ac:spMk id="34" creationId="{CA4F6DC4-4E11-84AE-8562-03D559FA8B2C}"/>
          </ac:spMkLst>
        </pc:spChg>
      </pc:sldChg>
      <pc:sldChg chg="addSp modSp">
        <pc:chgData name="Ramya S" userId="fd9b376150d6511c" providerId="Windows Live" clId="Web-{2F7BB25F-3C86-4FFE-B195-5D2679ADC225}" dt="2023-10-13T14:42:27.667" v="211" actId="20577"/>
        <pc:sldMkLst>
          <pc:docMk/>
          <pc:sldMk cId="0" sldId="259"/>
        </pc:sldMkLst>
        <pc:spChg chg="add mod">
          <ac:chgData name="Ramya S" userId="fd9b376150d6511c" providerId="Windows Live" clId="Web-{2F7BB25F-3C86-4FFE-B195-5D2679ADC225}" dt="2023-10-13T14:42:27.667" v="211" actId="20577"/>
          <ac:spMkLst>
            <pc:docMk/>
            <pc:sldMk cId="0" sldId="259"/>
            <ac:spMk id="22" creationId="{BD08A03D-AEBF-9CA5-0FA4-D60FEC87BB4E}"/>
          </ac:spMkLst>
        </pc:spChg>
      </pc:sldChg>
      <pc:sldChg chg="addSp modSp">
        <pc:chgData name="Ramya S" userId="fd9b376150d6511c" providerId="Windows Live" clId="Web-{2F7BB25F-3C86-4FFE-B195-5D2679ADC225}" dt="2023-10-13T14:46:09.265" v="255" actId="20577"/>
        <pc:sldMkLst>
          <pc:docMk/>
          <pc:sldMk cId="0" sldId="261"/>
        </pc:sldMkLst>
        <pc:spChg chg="add mod">
          <ac:chgData name="Ramya S" userId="fd9b376150d6511c" providerId="Windows Live" clId="Web-{2F7BB25F-3C86-4FFE-B195-5D2679ADC225}" dt="2023-10-13T14:43:39.403" v="217" actId="20577"/>
          <ac:spMkLst>
            <pc:docMk/>
            <pc:sldMk cId="0" sldId="261"/>
            <ac:spMk id="39" creationId="{C0F1B672-52DB-205E-971B-61E500BA43BC}"/>
          </ac:spMkLst>
        </pc:spChg>
        <pc:spChg chg="add mod">
          <ac:chgData name="Ramya S" userId="fd9b376150d6511c" providerId="Windows Live" clId="Web-{2F7BB25F-3C86-4FFE-B195-5D2679ADC225}" dt="2023-10-13T14:44:39.763" v="229" actId="20577"/>
          <ac:spMkLst>
            <pc:docMk/>
            <pc:sldMk cId="0" sldId="261"/>
            <ac:spMk id="40" creationId="{71FE8458-03C4-464E-5977-E320918262AA}"/>
          </ac:spMkLst>
        </pc:spChg>
        <pc:spChg chg="add mod">
          <ac:chgData name="Ramya S" userId="fd9b376150d6511c" providerId="Windows Live" clId="Web-{2F7BB25F-3C86-4FFE-B195-5D2679ADC225}" dt="2023-10-13T14:45:10.123" v="236" actId="14100"/>
          <ac:spMkLst>
            <pc:docMk/>
            <pc:sldMk cId="0" sldId="261"/>
            <ac:spMk id="41" creationId="{4D24BF9A-1621-C04C-45F1-E7C7E738D785}"/>
          </ac:spMkLst>
        </pc:spChg>
        <pc:spChg chg="add mod">
          <ac:chgData name="Ramya S" userId="fd9b376150d6511c" providerId="Windows Live" clId="Web-{2F7BB25F-3C86-4FFE-B195-5D2679ADC225}" dt="2023-10-13T14:45:45.499" v="245" actId="20577"/>
          <ac:spMkLst>
            <pc:docMk/>
            <pc:sldMk cId="0" sldId="261"/>
            <ac:spMk id="42" creationId="{B0D363D0-4F25-6D29-647F-FA9B0BD0ED2A}"/>
          </ac:spMkLst>
        </pc:spChg>
        <pc:spChg chg="add mod">
          <ac:chgData name="Ramya S" userId="fd9b376150d6511c" providerId="Windows Live" clId="Web-{2F7BB25F-3C86-4FFE-B195-5D2679ADC225}" dt="2023-10-13T14:46:09.265" v="255" actId="20577"/>
          <ac:spMkLst>
            <pc:docMk/>
            <pc:sldMk cId="0" sldId="261"/>
            <ac:spMk id="43" creationId="{5E7A09FE-5B4C-FD69-AC58-AC667E8A73BB}"/>
          </ac:spMkLst>
        </pc:spChg>
      </pc:sldChg>
    </pc:docChg>
  </pc:docChgLst>
  <pc:docChgLst>
    <pc:chgData name="Ramya S" userId="fd9b376150d6511c" providerId="Windows Live" clId="Web-{D16ADA17-1FB9-41F0-9A65-3DFBF950BD7B}"/>
    <pc:docChg chg="modSld">
      <pc:chgData name="Ramya S" userId="fd9b376150d6511c" providerId="Windows Live" clId="Web-{D16ADA17-1FB9-41F0-9A65-3DFBF950BD7B}" dt="2023-10-13T18:28:42.040" v="603"/>
      <pc:docMkLst>
        <pc:docMk/>
      </pc:docMkLst>
      <pc:sldChg chg="addSp delSp modSp">
        <pc:chgData name="Ramya S" userId="fd9b376150d6511c" providerId="Windows Live" clId="Web-{D16ADA17-1FB9-41F0-9A65-3DFBF950BD7B}" dt="2023-10-13T18:00:44.256" v="125" actId="1076"/>
        <pc:sldMkLst>
          <pc:docMk/>
          <pc:sldMk cId="0" sldId="262"/>
        </pc:sldMkLst>
        <pc:spChg chg="mod">
          <ac:chgData name="Ramya S" userId="fd9b376150d6511c" providerId="Windows Live" clId="Web-{D16ADA17-1FB9-41F0-9A65-3DFBF950BD7B}" dt="2023-10-13T17:52:04.960" v="9"/>
          <ac:spMkLst>
            <pc:docMk/>
            <pc:sldMk cId="0" sldId="262"/>
            <ac:spMk id="3" creationId="{00000000-0000-0000-0000-000000000000}"/>
          </ac:spMkLst>
        </pc:spChg>
        <pc:spChg chg="add mod">
          <ac:chgData name="Ramya S" userId="fd9b376150d6511c" providerId="Windows Live" clId="Web-{D16ADA17-1FB9-41F0-9A65-3DFBF950BD7B}" dt="2023-10-13T17:54:19.854" v="25" actId="1076"/>
          <ac:spMkLst>
            <pc:docMk/>
            <pc:sldMk cId="0" sldId="262"/>
            <ac:spMk id="14" creationId="{11440407-4BB7-1809-7BF9-83F4B5BC3D9D}"/>
          </ac:spMkLst>
        </pc:spChg>
        <pc:spChg chg="add">
          <ac:chgData name="Ramya S" userId="fd9b376150d6511c" providerId="Windows Live" clId="Web-{D16ADA17-1FB9-41F0-9A65-3DFBF950BD7B}" dt="2023-10-13T17:52:36.992" v="10"/>
          <ac:spMkLst>
            <pc:docMk/>
            <pc:sldMk cId="0" sldId="262"/>
            <ac:spMk id="16" creationId="{03AFE99A-23EF-EC65-5913-FC010D280C46}"/>
          </ac:spMkLst>
        </pc:spChg>
        <pc:spChg chg="add mod">
          <ac:chgData name="Ramya S" userId="fd9b376150d6511c" providerId="Windows Live" clId="Web-{D16ADA17-1FB9-41F0-9A65-3DFBF950BD7B}" dt="2023-10-13T18:00:44.256" v="125" actId="1076"/>
          <ac:spMkLst>
            <pc:docMk/>
            <pc:sldMk cId="0" sldId="262"/>
            <ac:spMk id="20" creationId="{E3FE9DD1-F4FF-ADB3-3803-C9AF761A9663}"/>
          </ac:spMkLst>
        </pc:spChg>
        <pc:graphicFrameChg chg="add del mod">
          <ac:chgData name="Ramya S" userId="fd9b376150d6511c" providerId="Windows Live" clId="Web-{D16ADA17-1FB9-41F0-9A65-3DFBF950BD7B}" dt="2023-10-13T17:58:15.752" v="95"/>
          <ac:graphicFrameMkLst>
            <pc:docMk/>
            <pc:sldMk cId="0" sldId="262"/>
            <ac:graphicFrameMk id="15" creationId="{E855AC7A-9861-5876-B742-A2388FE9A514}"/>
          </ac:graphicFrameMkLst>
        </pc:graphicFrameChg>
        <pc:graphicFrameChg chg="add mod modGraphic">
          <ac:chgData name="Ramya S" userId="fd9b376150d6511c" providerId="Windows Live" clId="Web-{D16ADA17-1FB9-41F0-9A65-3DFBF950BD7B}" dt="2023-10-13T17:57:44.329" v="94"/>
          <ac:graphicFrameMkLst>
            <pc:docMk/>
            <pc:sldMk cId="0" sldId="262"/>
            <ac:graphicFrameMk id="18" creationId="{217C5CF2-F08C-2295-959F-F9BA65666AFF}"/>
          </ac:graphicFrameMkLst>
        </pc:graphicFrameChg>
        <pc:graphicFrameChg chg="add mod">
          <ac:chgData name="Ramya S" userId="fd9b376150d6511c" providerId="Windows Live" clId="Web-{D16ADA17-1FB9-41F0-9A65-3DFBF950BD7B}" dt="2023-10-13T17:58:51.628" v="102" actId="14100"/>
          <ac:graphicFrameMkLst>
            <pc:docMk/>
            <pc:sldMk cId="0" sldId="262"/>
            <ac:graphicFrameMk id="19" creationId="{E855AC7A-9861-5876-B742-A2388FE9A514}"/>
          </ac:graphicFrameMkLst>
        </pc:graphicFrameChg>
      </pc:sldChg>
      <pc:sldChg chg="addSp modSp">
        <pc:chgData name="Ramya S" userId="fd9b376150d6511c" providerId="Windows Live" clId="Web-{D16ADA17-1FB9-41F0-9A65-3DFBF950BD7B}" dt="2023-10-13T18:08:59.896" v="159"/>
        <pc:sldMkLst>
          <pc:docMk/>
          <pc:sldMk cId="0" sldId="263"/>
        </pc:sldMkLst>
        <pc:spChg chg="add">
          <ac:chgData name="Ramya S" userId="fd9b376150d6511c" providerId="Windows Live" clId="Web-{D16ADA17-1FB9-41F0-9A65-3DFBF950BD7B}" dt="2023-10-13T18:02:33.837" v="126"/>
          <ac:spMkLst>
            <pc:docMk/>
            <pc:sldMk cId="0" sldId="263"/>
            <ac:spMk id="27" creationId="{7F0DF3A2-D97E-A9F4-F80E-831AA8890EE2}"/>
          </ac:spMkLst>
        </pc:spChg>
        <pc:graphicFrameChg chg="add mod">
          <ac:chgData name="Ramya S" userId="fd9b376150d6511c" providerId="Windows Live" clId="Web-{D16ADA17-1FB9-41F0-9A65-3DFBF950BD7B}" dt="2023-10-13T18:03:01.729" v="130" actId="14100"/>
          <ac:graphicFrameMkLst>
            <pc:docMk/>
            <pc:sldMk cId="0" sldId="263"/>
            <ac:graphicFrameMk id="28" creationId="{76732287-86E5-2644-2231-AE4FA49F0F7B}"/>
          </ac:graphicFrameMkLst>
        </pc:graphicFrameChg>
        <pc:graphicFrameChg chg="add mod modGraphic">
          <ac:chgData name="Ramya S" userId="fd9b376150d6511c" providerId="Windows Live" clId="Web-{D16ADA17-1FB9-41F0-9A65-3DFBF950BD7B}" dt="2023-10-13T18:08:59.896" v="159"/>
          <ac:graphicFrameMkLst>
            <pc:docMk/>
            <pc:sldMk cId="0" sldId="263"/>
            <ac:graphicFrameMk id="30" creationId="{79DD68C8-C909-0F83-0A60-02A880F9C55D}"/>
          </ac:graphicFrameMkLst>
        </pc:graphicFrameChg>
      </pc:sldChg>
      <pc:sldChg chg="addSp delSp modSp">
        <pc:chgData name="Ramya S" userId="fd9b376150d6511c" providerId="Windows Live" clId="Web-{D16ADA17-1FB9-41F0-9A65-3DFBF950BD7B}" dt="2023-10-13T18:28:42.040" v="603"/>
        <pc:sldMkLst>
          <pc:docMk/>
          <pc:sldMk cId="0" sldId="265"/>
        </pc:sldMkLst>
        <pc:spChg chg="mod">
          <ac:chgData name="Ramya S" userId="fd9b376150d6511c" providerId="Windows Live" clId="Web-{D16ADA17-1FB9-41F0-9A65-3DFBF950BD7B}" dt="2023-10-13T18:17:52.442" v="392" actId="20577"/>
          <ac:spMkLst>
            <pc:docMk/>
            <pc:sldMk cId="0" sldId="265"/>
            <ac:spMk id="6" creationId="{00000000-0000-0000-0000-000000000000}"/>
          </ac:spMkLst>
        </pc:spChg>
        <pc:spChg chg="add">
          <ac:chgData name="Ramya S" userId="fd9b376150d6511c" providerId="Windows Live" clId="Web-{D16ADA17-1FB9-41F0-9A65-3DFBF950BD7B}" dt="2023-10-13T18:15:55.580" v="371"/>
          <ac:spMkLst>
            <pc:docMk/>
            <pc:sldMk cId="0" sldId="265"/>
            <ac:spMk id="17" creationId="{B76C0AD3-A9C7-F580-76C8-F2A4C9F940F4}"/>
          </ac:spMkLst>
        </pc:spChg>
        <pc:spChg chg="add mod">
          <ac:chgData name="Ramya S" userId="fd9b376150d6511c" providerId="Windows Live" clId="Web-{D16ADA17-1FB9-41F0-9A65-3DFBF950BD7B}" dt="2023-10-13T18:18:48.522" v="402" actId="20577"/>
          <ac:spMkLst>
            <pc:docMk/>
            <pc:sldMk cId="0" sldId="265"/>
            <ac:spMk id="26" creationId="{520BABB6-0DD4-4DD1-C5F1-85D5FA314A80}"/>
          </ac:spMkLst>
        </pc:spChg>
        <pc:spChg chg="add mod">
          <ac:chgData name="Ramya S" userId="fd9b376150d6511c" providerId="Windows Live" clId="Web-{D16ADA17-1FB9-41F0-9A65-3DFBF950BD7B}" dt="2023-10-13T18:28:03.367" v="602" actId="20577"/>
          <ac:spMkLst>
            <pc:docMk/>
            <pc:sldMk cId="0" sldId="265"/>
            <ac:spMk id="28" creationId="{F4DAC579-4DFE-5AB8-C240-9FD6BCAD7DB0}"/>
          </ac:spMkLst>
        </pc:spChg>
        <pc:grpChg chg="del">
          <ac:chgData name="Ramya S" userId="fd9b376150d6511c" providerId="Windows Live" clId="Web-{D16ADA17-1FB9-41F0-9A65-3DFBF950BD7B}" dt="2023-10-13T18:28:42.040" v="603"/>
          <ac:grpSpMkLst>
            <pc:docMk/>
            <pc:sldMk cId="0" sldId="265"/>
            <ac:grpSpMk id="12" creationId="{00000000-0000-0000-0000-000000000000}"/>
          </ac:grpSpMkLst>
        </pc:grpChg>
        <pc:picChg chg="del">
          <ac:chgData name="Ramya S" userId="fd9b376150d6511c" providerId="Windows Live" clId="Web-{D16ADA17-1FB9-41F0-9A65-3DFBF950BD7B}" dt="2023-10-13T18:16:10.861" v="374"/>
          <ac:picMkLst>
            <pc:docMk/>
            <pc:sldMk cId="0" sldId="265"/>
            <ac:picMk id="2" creationId="{00000000-0000-0000-0000-000000000000}"/>
          </ac:picMkLst>
        </pc:picChg>
        <pc:picChg chg="del">
          <ac:chgData name="Ramya S" userId="fd9b376150d6511c" providerId="Windows Live" clId="Web-{D16ADA17-1FB9-41F0-9A65-3DFBF950BD7B}" dt="2023-10-13T18:16:05.627" v="373"/>
          <ac:picMkLst>
            <pc:docMk/>
            <pc:sldMk cId="0" sldId="265"/>
            <ac:picMk id="3" creationId="{00000000-0000-0000-0000-000000000000}"/>
          </ac:picMkLst>
        </pc:picChg>
        <pc:picChg chg="add del mod">
          <ac:chgData name="Ramya S" userId="fd9b376150d6511c" providerId="Windows Live" clId="Web-{D16ADA17-1FB9-41F0-9A65-3DFBF950BD7B}" dt="2023-10-13T18:17:05.972" v="385" actId="1076"/>
          <ac:picMkLst>
            <pc:docMk/>
            <pc:sldMk cId="0" sldId="265"/>
            <ac:picMk id="4" creationId="{00000000-0000-0000-0000-000000000000}"/>
          </ac:picMkLst>
        </pc:picChg>
        <pc:picChg chg="del mod">
          <ac:chgData name="Ramya S" userId="fd9b376150d6511c" providerId="Windows Live" clId="Web-{D16ADA17-1FB9-41F0-9A65-3DFBF950BD7B}" dt="2023-10-13T18:15:29.220" v="370"/>
          <ac:picMkLst>
            <pc:docMk/>
            <pc:sldMk cId="0" sldId="265"/>
            <ac:picMk id="5" creationId="{00000000-0000-0000-0000-000000000000}"/>
          </ac:picMkLst>
        </pc:picChg>
        <pc:picChg chg="add mod">
          <ac:chgData name="Ramya S" userId="fd9b376150d6511c" providerId="Windows Live" clId="Web-{D16ADA17-1FB9-41F0-9A65-3DFBF950BD7B}" dt="2023-10-13T18:17:01.222" v="384" actId="1076"/>
          <ac:picMkLst>
            <pc:docMk/>
            <pc:sldMk cId="0" sldId="265"/>
            <ac:picMk id="18" creationId="{8DFFFC11-7FFC-4BF0-7BB1-28C2421E8FEC}"/>
          </ac:picMkLst>
        </pc:picChg>
        <pc:picChg chg="add mod">
          <ac:chgData name="Ramya S" userId="fd9b376150d6511c" providerId="Windows Live" clId="Web-{D16ADA17-1FB9-41F0-9A65-3DFBF950BD7B}" dt="2023-10-13T18:17:12.238" v="386" actId="1076"/>
          <ac:picMkLst>
            <pc:docMk/>
            <pc:sldMk cId="0" sldId="265"/>
            <ac:picMk id="19" creationId="{9E92D6D9-0C19-93B6-36C3-E268F2B356A6}"/>
          </ac:picMkLst>
        </pc:picChg>
        <pc:picChg chg="add del">
          <ac:chgData name="Ramya S" userId="fd9b376150d6511c" providerId="Windows Live" clId="Web-{D16ADA17-1FB9-41F0-9A65-3DFBF950BD7B}" dt="2023-10-13T18:19:06.335" v="404"/>
          <ac:picMkLst>
            <pc:docMk/>
            <pc:sldMk cId="0" sldId="265"/>
            <ac:picMk id="27" creationId="{3B86748D-C6C7-4A82-F131-8264742A493E}"/>
          </ac:picMkLst>
        </pc:picChg>
      </pc:sldChg>
      <pc:sldChg chg="addSp delSp modSp">
        <pc:chgData name="Ramya S" userId="fd9b376150d6511c" providerId="Windows Live" clId="Web-{D16ADA17-1FB9-41F0-9A65-3DFBF950BD7B}" dt="2023-10-13T18:15:13.078" v="368"/>
        <pc:sldMkLst>
          <pc:docMk/>
          <pc:sldMk cId="2453851658" sldId="267"/>
        </pc:sldMkLst>
        <pc:graphicFrameChg chg="add del mod">
          <ac:chgData name="Ramya S" userId="fd9b376150d6511c" providerId="Windows Live" clId="Web-{D16ADA17-1FB9-41F0-9A65-3DFBF950BD7B}" dt="2023-10-13T18:09:56.975" v="161"/>
          <ac:graphicFrameMkLst>
            <pc:docMk/>
            <pc:sldMk cId="2453851658" sldId="267"/>
            <ac:graphicFrameMk id="28" creationId="{CC863135-C591-7B11-3F4F-80CCBE5ED756}"/>
          </ac:graphicFrameMkLst>
        </pc:graphicFrameChg>
        <pc:graphicFrameChg chg="add del mod">
          <ac:chgData name="Ramya S" userId="fd9b376150d6511c" providerId="Windows Live" clId="Web-{D16ADA17-1FB9-41F0-9A65-3DFBF950BD7B}" dt="2023-10-13T18:10:37.961" v="166"/>
          <ac:graphicFrameMkLst>
            <pc:docMk/>
            <pc:sldMk cId="2453851658" sldId="267"/>
            <ac:graphicFrameMk id="29" creationId="{E8B93E4D-4C47-BACD-E4CC-96B7A481AB2B}"/>
          </ac:graphicFrameMkLst>
        </pc:graphicFrameChg>
        <pc:graphicFrameChg chg="add mod">
          <ac:chgData name="Ramya S" userId="fd9b376150d6511c" providerId="Windows Live" clId="Web-{D16ADA17-1FB9-41F0-9A65-3DFBF950BD7B}" dt="2023-10-13T18:12:59.168" v="170" actId="14100"/>
          <ac:graphicFrameMkLst>
            <pc:docMk/>
            <pc:sldMk cId="2453851658" sldId="267"/>
            <ac:graphicFrameMk id="30" creationId="{E8B93E4D-4C47-BACD-E4CC-96B7A481AB2B}"/>
          </ac:graphicFrameMkLst>
        </pc:graphicFrameChg>
        <pc:graphicFrameChg chg="add mod modGraphic">
          <ac:chgData name="Ramya S" userId="fd9b376150d6511c" providerId="Windows Live" clId="Web-{D16ADA17-1FB9-41F0-9A65-3DFBF950BD7B}" dt="2023-10-13T18:15:13.078" v="368"/>
          <ac:graphicFrameMkLst>
            <pc:docMk/>
            <pc:sldMk cId="2453851658" sldId="267"/>
            <ac:graphicFrameMk id="32" creationId="{496C4EFF-D0BE-83AB-4BEA-330BD50418E6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d9b376150d6511c/Social%20Buzz%20Task%20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d9b376150d6511c/Social%20Buzz%20Task%20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d9b376150d6511c/Social%20Buzz%20Task%20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[Social Buzz Task 2.xlsx]Analysis Sheet!PivotTable1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Category Vs Scores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'Analysis Sheet'!$B$3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'Analysis Sheet'!$A$4:$A$20</c:f>
              <c:strCache>
                <c:ptCount val="16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  <c:pt idx="5">
                  <c:v>culture</c:v>
                </c:pt>
                <c:pt idx="6">
                  <c:v>travel</c:v>
                </c:pt>
                <c:pt idx="7">
                  <c:v>cooking</c:v>
                </c:pt>
                <c:pt idx="8">
                  <c:v>soccer</c:v>
                </c:pt>
                <c:pt idx="9">
                  <c:v>education</c:v>
                </c:pt>
                <c:pt idx="10">
                  <c:v>fitness</c:v>
                </c:pt>
                <c:pt idx="11">
                  <c:v>studying</c:v>
                </c:pt>
                <c:pt idx="12">
                  <c:v>dogs</c:v>
                </c:pt>
                <c:pt idx="13">
                  <c:v>tennis</c:v>
                </c:pt>
                <c:pt idx="14">
                  <c:v>veganism</c:v>
                </c:pt>
                <c:pt idx="15">
                  <c:v>public speaking</c:v>
                </c:pt>
              </c:strCache>
            </c:strRef>
          </c:cat>
          <c:val>
            <c:numRef>
              <c:f>'Analysis Sheet'!$B$4:$B$20</c:f>
              <c:numCache>
                <c:formatCode>General</c:formatCode>
                <c:ptCount val="16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  <c:pt idx="5">
                  <c:v>66579</c:v>
                </c:pt>
                <c:pt idx="6">
                  <c:v>64880</c:v>
                </c:pt>
                <c:pt idx="7">
                  <c:v>64756</c:v>
                </c:pt>
                <c:pt idx="8">
                  <c:v>57783</c:v>
                </c:pt>
                <c:pt idx="9">
                  <c:v>57436</c:v>
                </c:pt>
                <c:pt idx="10">
                  <c:v>55323</c:v>
                </c:pt>
                <c:pt idx="11">
                  <c:v>54269</c:v>
                </c:pt>
                <c:pt idx="12">
                  <c:v>52511</c:v>
                </c:pt>
                <c:pt idx="13">
                  <c:v>50339</c:v>
                </c:pt>
                <c:pt idx="14">
                  <c:v>49619</c:v>
                </c:pt>
                <c:pt idx="15">
                  <c:v>49264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71-42BF-BBAD-15EBEF6EA0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11141767"/>
        <c:axId val="811153671"/>
      </c:barChart>
      <c:catAx>
        <c:axId val="8111417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1153671"/>
        <c:crosses val="autoZero"/>
        <c:auto val="1"/>
        <c:lblAlgn val="ctr"/>
        <c:lblOffset val="100"/>
        <c:noMultiLvlLbl val="0"/>
      </c:catAx>
      <c:valAx>
        <c:axId val="8111536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11417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[Social Buzz Task 2.xlsx]Analysis Sheet!PivotTable3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Content VS Reaction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'Analysis Sheet'!$B$25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55C-489B-B7D8-57105BE9917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55C-489B-B7D8-57105BE9917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55C-489B-B7D8-57105BE9917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55C-489B-B7D8-57105BE9917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'Analysis Sheet'!$A$26:$A$30</c:f>
              <c:strCache>
                <c:ptCount val="4"/>
                <c:pt idx="0">
                  <c:v>audio</c:v>
                </c:pt>
                <c:pt idx="1">
                  <c:v>GIF</c:v>
                </c:pt>
                <c:pt idx="2">
                  <c:v>photo</c:v>
                </c:pt>
                <c:pt idx="3">
                  <c:v>video</c:v>
                </c:pt>
              </c:strCache>
            </c:strRef>
          </c:cat>
          <c:val>
            <c:numRef>
              <c:f>'Analysis Sheet'!$B$26:$B$30</c:f>
              <c:numCache>
                <c:formatCode>General</c:formatCode>
                <c:ptCount val="4"/>
                <c:pt idx="0">
                  <c:v>5660</c:v>
                </c:pt>
                <c:pt idx="1">
                  <c:v>6079</c:v>
                </c:pt>
                <c:pt idx="2">
                  <c:v>6589</c:v>
                </c:pt>
                <c:pt idx="3">
                  <c:v>6245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55C-489B-B7D8-57105BE9917E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[Social Buzz Task 2.xlsx]Analysis Sheet!PivotTable4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Reaction Vs Responses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'Analysis Sheet'!$B$42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'Analysis Sheet'!$A$43:$A$60</c:f>
              <c:strCache>
                <c:ptCount val="17"/>
                <c:pt idx="0">
                  <c:v>adore</c:v>
                </c:pt>
                <c:pt idx="1">
                  <c:v>cherish</c:v>
                </c:pt>
                <c:pt idx="2">
                  <c:v>disgust</c:v>
                </c:pt>
                <c:pt idx="3">
                  <c:v>dislike</c:v>
                </c:pt>
                <c:pt idx="4">
                  <c:v>hate</c:v>
                </c:pt>
                <c:pt idx="5">
                  <c:v>heart</c:v>
                </c:pt>
                <c:pt idx="6">
                  <c:v>indifferent</c:v>
                </c:pt>
                <c:pt idx="7">
                  <c:v>interested</c:v>
                </c:pt>
                <c:pt idx="8">
                  <c:v>intrigued</c:v>
                </c:pt>
                <c:pt idx="9">
                  <c:v>like</c:v>
                </c:pt>
                <c:pt idx="10">
                  <c:v>love</c:v>
                </c:pt>
                <c:pt idx="11">
                  <c:v>peeking</c:v>
                </c:pt>
                <c:pt idx="12">
                  <c:v>scared</c:v>
                </c:pt>
                <c:pt idx="13">
                  <c:v>super love</c:v>
                </c:pt>
                <c:pt idx="14">
                  <c:v>want</c:v>
                </c:pt>
                <c:pt idx="15">
                  <c:v>worried</c:v>
                </c:pt>
                <c:pt idx="16">
                  <c:v>(blank)</c:v>
                </c:pt>
              </c:strCache>
            </c:strRef>
          </c:cat>
          <c:val>
            <c:numRef>
              <c:f>'Analysis Sheet'!$B$43:$B$60</c:f>
              <c:numCache>
                <c:formatCode>General</c:formatCode>
                <c:ptCount val="17"/>
                <c:pt idx="0">
                  <c:v>1548</c:v>
                </c:pt>
                <c:pt idx="1">
                  <c:v>1501</c:v>
                </c:pt>
                <c:pt idx="2">
                  <c:v>1525</c:v>
                </c:pt>
                <c:pt idx="3">
                  <c:v>1548</c:v>
                </c:pt>
                <c:pt idx="4">
                  <c:v>1552</c:v>
                </c:pt>
                <c:pt idx="5">
                  <c:v>1622</c:v>
                </c:pt>
                <c:pt idx="6">
                  <c:v>1512</c:v>
                </c:pt>
                <c:pt idx="7">
                  <c:v>1549</c:v>
                </c:pt>
                <c:pt idx="8">
                  <c:v>1475</c:v>
                </c:pt>
                <c:pt idx="9">
                  <c:v>1520</c:v>
                </c:pt>
                <c:pt idx="10">
                  <c:v>1534</c:v>
                </c:pt>
                <c:pt idx="11">
                  <c:v>1559</c:v>
                </c:pt>
                <c:pt idx="12">
                  <c:v>1572</c:v>
                </c:pt>
                <c:pt idx="13">
                  <c:v>1519</c:v>
                </c:pt>
                <c:pt idx="14">
                  <c:v>1539</c:v>
                </c:pt>
                <c:pt idx="15">
                  <c:v>1497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20-43D4-B540-2A7A840462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29926856"/>
        <c:axId val="1029950168"/>
      </c:barChart>
      <c:catAx>
        <c:axId val="1029926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9950168"/>
        <c:crosses val="autoZero"/>
        <c:auto val="1"/>
        <c:lblAlgn val="ctr"/>
        <c:lblOffset val="100"/>
        <c:noMultiLvlLbl val="0"/>
      </c:catAx>
      <c:valAx>
        <c:axId val="1029950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99268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072243" y="1858428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sz="3600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755140" cy="5693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00" spc="-105" dirty="0">
                <a:solidFill>
                  <a:srgbClr val="FFFFFF"/>
                </a:solidFill>
                <a:latin typeface="Graphik Regular"/>
              </a:rPr>
              <a:t>Welcome to Social Buzz Analysis</a:t>
            </a:r>
            <a:endParaRPr lang="en-US" sz="10500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4446043" y="7460174"/>
            <a:ext cx="1179692" cy="49525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33346" y="1147771"/>
            <a:ext cx="4861528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76C0AD3-A9C7-F580-76C8-F2A4C9F940F4}"/>
              </a:ext>
            </a:extLst>
          </p:cNvPr>
          <p:cNvSpPr txBox="1"/>
          <p:nvPr/>
        </p:nvSpPr>
        <p:spPr>
          <a:xfrm>
            <a:off x="4683511" y="1895707"/>
            <a:ext cx="5408341" cy="67325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8DFFFC11-7FFC-4BF0-7BB1-28C2421E8F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4446042" y="4901004"/>
            <a:ext cx="1179692" cy="495258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9E92D6D9-0C19-93B6-36C3-E268F2B356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4446042" y="2456853"/>
            <a:ext cx="1179692" cy="49525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20BABB6-0DD4-4DD1-C5F1-85D5FA314A80}"/>
              </a:ext>
            </a:extLst>
          </p:cNvPr>
          <p:cNvSpPr txBox="1"/>
          <p:nvPr/>
        </p:nvSpPr>
        <p:spPr>
          <a:xfrm>
            <a:off x="1951463" y="2708816"/>
            <a:ext cx="122524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ea typeface="Calibri"/>
              <a:cs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DAC579-4DFE-5AB8-C240-9FD6BCAD7DB0}"/>
              </a:ext>
            </a:extLst>
          </p:cNvPr>
          <p:cNvSpPr txBox="1"/>
          <p:nvPr/>
        </p:nvSpPr>
        <p:spPr>
          <a:xfrm>
            <a:off x="2439329" y="2704169"/>
            <a:ext cx="11685548" cy="69865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>
                <a:ea typeface="Calibri"/>
                <a:cs typeface="Calibri"/>
              </a:rPr>
              <a:t>Top 5 categories-Animals, </a:t>
            </a:r>
            <a:r>
              <a:rPr lang="en-US" sz="2800">
                <a:ea typeface="Calibri"/>
                <a:cs typeface="Calibri"/>
              </a:rPr>
              <a:t>Science, Healthy Eating ,Technology and Food</a:t>
            </a:r>
          </a:p>
          <a:p>
            <a:pPr marL="285750" indent="-285750">
              <a:buFont typeface="Arial"/>
              <a:buChar char="•"/>
            </a:pPr>
            <a:endParaRPr lang="en-US" sz="2800" dirty="0">
              <a:ea typeface="Calibri"/>
              <a:cs typeface="Calibri"/>
            </a:endParaRPr>
          </a:p>
          <a:p>
            <a:r>
              <a:rPr lang="en-US" sz="2800" dirty="0">
                <a:ea typeface="Calibri"/>
                <a:cs typeface="Calibri"/>
              </a:rPr>
              <a:t>           People are more interested into these topics ,all content creators with those categories should be appreciated and encouraged to post more contents in future.</a:t>
            </a:r>
          </a:p>
          <a:p>
            <a:endParaRPr lang="en-US" sz="2800" dirty="0">
              <a:ea typeface="Calibri"/>
              <a:cs typeface="Calibri"/>
            </a:endParaRPr>
          </a:p>
          <a:p>
            <a:endParaRPr lang="en-US" sz="28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ea typeface="Calibri"/>
                <a:cs typeface="Calibri"/>
              </a:rPr>
              <a:t>When the number of responses are calculated for the content type –PHOTO wins</a:t>
            </a:r>
          </a:p>
          <a:p>
            <a:endParaRPr lang="en-US" sz="2800" dirty="0">
              <a:ea typeface="Calibri"/>
              <a:cs typeface="Calibri"/>
            </a:endParaRPr>
          </a:p>
          <a:p>
            <a:endParaRPr lang="en-US" sz="28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ea typeface="Calibri"/>
                <a:cs typeface="Calibri"/>
              </a:rPr>
              <a:t>The responses for the reactions of the content is found to be almost same among all reactions recorded.</a:t>
            </a:r>
          </a:p>
          <a:p>
            <a:endParaRPr lang="en-US" sz="2800" dirty="0">
              <a:ea typeface="Calibri"/>
              <a:cs typeface="Calibri"/>
            </a:endParaRPr>
          </a:p>
          <a:p>
            <a:endParaRPr lang="en-US" sz="2800" dirty="0">
              <a:ea typeface="Calibri"/>
              <a:cs typeface="Calibri"/>
            </a:endParaRPr>
          </a:p>
          <a:p>
            <a:endParaRPr lang="en-US" sz="2800"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3346696" y="2005584"/>
            <a:ext cx="129424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4F6DC4-4E11-84AE-8562-03D559FA8B2C}"/>
              </a:ext>
            </a:extLst>
          </p:cNvPr>
          <p:cNvSpPr txBox="1"/>
          <p:nvPr/>
        </p:nvSpPr>
        <p:spPr>
          <a:xfrm>
            <a:off x="8537454" y="2106253"/>
            <a:ext cx="7770538" cy="60016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ea typeface="+mn-lt"/>
                <a:cs typeface="+mn-lt"/>
              </a:rPr>
              <a:t>Social Buzz is a fast growing technology leader in social platform that needs to adapt quickly with the global scale.</a:t>
            </a:r>
          </a:p>
          <a:p>
            <a:endParaRPr lang="en-US" sz="3200" dirty="0">
              <a:ea typeface="+mn-lt"/>
              <a:cs typeface="+mn-lt"/>
            </a:endParaRPr>
          </a:p>
          <a:p>
            <a:r>
              <a:rPr lang="en-US" sz="3200" dirty="0">
                <a:ea typeface="+mn-lt"/>
                <a:cs typeface="+mn-lt"/>
              </a:rPr>
              <a:t>     Accenture is working with its large data sets and are about to provide them the following insights-</a:t>
            </a:r>
          </a:p>
          <a:p>
            <a:endParaRPr lang="en-US" sz="3200" dirty="0">
              <a:ea typeface="+mn-lt"/>
              <a:cs typeface="+mn-lt"/>
            </a:endParaRPr>
          </a:p>
          <a:p>
            <a:r>
              <a:rPr lang="en-US" sz="3200" dirty="0">
                <a:ea typeface="+mn-lt"/>
                <a:cs typeface="+mn-lt"/>
              </a:rPr>
              <a:t>- An audit of their big data practice </a:t>
            </a:r>
          </a:p>
          <a:p>
            <a:r>
              <a:rPr lang="en-US" sz="3200" dirty="0">
                <a:ea typeface="+mn-lt"/>
                <a:cs typeface="+mn-lt"/>
              </a:rPr>
              <a:t>- Recommendations for a successful IPO</a:t>
            </a:r>
          </a:p>
          <a:p>
            <a:r>
              <a:rPr lang="en-US" sz="3200" dirty="0">
                <a:ea typeface="+mn-lt"/>
                <a:cs typeface="+mn-lt"/>
              </a:rPr>
              <a:t>- An analysis of their Top 5 that highlights their popularity </a:t>
            </a:r>
            <a:endParaRPr lang="en-US" sz="3200"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08A03D-AEBF-9CA5-0FA4-D60FEC87BB4E}"/>
              </a:ext>
            </a:extLst>
          </p:cNvPr>
          <p:cNvSpPr txBox="1"/>
          <p:nvPr/>
        </p:nvSpPr>
        <p:spPr>
          <a:xfrm>
            <a:off x="2304585" y="5059865"/>
            <a:ext cx="7250150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ea typeface="+mn-lt"/>
                <a:cs typeface="+mn-lt"/>
              </a:rPr>
              <a:t>Every day over 100,000 pieces of content, ranging from text, images, videos and GIFs are posted </a:t>
            </a:r>
            <a:endParaRPr lang="en-US" sz="3600">
              <a:ea typeface="+mn-lt"/>
              <a:cs typeface="+mn-lt"/>
            </a:endParaRPr>
          </a:p>
          <a:p>
            <a:endParaRPr lang="en-US" sz="3600" dirty="0">
              <a:ea typeface="+mn-lt"/>
              <a:cs typeface="+mn-lt"/>
            </a:endParaRPr>
          </a:p>
          <a:p>
            <a:r>
              <a:rPr lang="en-US" sz="3600" dirty="0">
                <a:ea typeface="+mn-lt"/>
                <a:cs typeface="+mn-lt"/>
              </a:rPr>
              <a:t>Data is highly unstructured  and huge to manage and maintain</a:t>
            </a:r>
            <a:endParaRPr lang="en-US" sz="3600"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0F1B672-52DB-205E-971B-61E500BA43BC}"/>
              </a:ext>
            </a:extLst>
          </p:cNvPr>
          <p:cNvSpPr txBox="1"/>
          <p:nvPr/>
        </p:nvSpPr>
        <p:spPr>
          <a:xfrm>
            <a:off x="3902926" y="1421780"/>
            <a:ext cx="29271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Data Understanding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1FE8458-03C4-464E-5977-E320918262AA}"/>
              </a:ext>
            </a:extLst>
          </p:cNvPr>
          <p:cNvSpPr txBox="1"/>
          <p:nvPr/>
        </p:nvSpPr>
        <p:spPr>
          <a:xfrm>
            <a:off x="5770756" y="2955072"/>
            <a:ext cx="29690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Data Cleaning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24BF9A-1621-C04C-45F1-E7C7E738D785}"/>
              </a:ext>
            </a:extLst>
          </p:cNvPr>
          <p:cNvSpPr txBox="1"/>
          <p:nvPr/>
        </p:nvSpPr>
        <p:spPr>
          <a:xfrm>
            <a:off x="7541012" y="4544121"/>
            <a:ext cx="18631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Data Modelling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D363D0-4F25-6D29-647F-FA9B0BD0ED2A}"/>
              </a:ext>
            </a:extLst>
          </p:cNvPr>
          <p:cNvSpPr txBox="1"/>
          <p:nvPr/>
        </p:nvSpPr>
        <p:spPr>
          <a:xfrm>
            <a:off x="9506414" y="6202865"/>
            <a:ext cx="25647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Data Analysis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E7A09FE-5B4C-FD69-AC58-AC667E8A73BB}"/>
              </a:ext>
            </a:extLst>
          </p:cNvPr>
          <p:cNvSpPr txBox="1"/>
          <p:nvPr/>
        </p:nvSpPr>
        <p:spPr>
          <a:xfrm>
            <a:off x="11416061" y="7889487"/>
            <a:ext cx="23696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Gather Insights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469029"/>
            <a:ext cx="4636129" cy="1167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72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440407-4BB7-1809-7BF9-83F4B5BC3D9D}"/>
              </a:ext>
            </a:extLst>
          </p:cNvPr>
          <p:cNvSpPr txBox="1"/>
          <p:nvPr/>
        </p:nvSpPr>
        <p:spPr>
          <a:xfrm>
            <a:off x="975732" y="1700030"/>
            <a:ext cx="9459818" cy="44243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AFE99A-23EF-EC65-5913-FC010D280C46}"/>
              </a:ext>
            </a:extLst>
          </p:cNvPr>
          <p:cNvSpPr txBox="1"/>
          <p:nvPr/>
        </p:nvSpPr>
        <p:spPr>
          <a:xfrm>
            <a:off x="12017828" y="2237014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17C5CF2-F08C-2295-959F-F9BA65666A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779843"/>
              </p:ext>
            </p:extLst>
          </p:nvPr>
        </p:nvGraphicFramePr>
        <p:xfrm>
          <a:off x="11318487" y="2016512"/>
          <a:ext cx="3645096" cy="3324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5096">
                  <a:extLst>
                    <a:ext uri="{9D8B030D-6E8A-4147-A177-3AD203B41FA5}">
                      <a16:colId xmlns:a16="http://schemas.microsoft.com/office/drawing/2014/main" val="2184490509"/>
                    </a:ext>
                  </a:extLst>
                </a:gridCol>
              </a:tblGrid>
              <a:tr h="487865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Animals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145142"/>
                  </a:ext>
                </a:extLst>
              </a:tr>
              <a:tr h="47667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Science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936101"/>
                  </a:ext>
                </a:extLst>
              </a:tr>
              <a:tr h="47667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Healthy Eating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892788"/>
                  </a:ext>
                </a:extLst>
              </a:tr>
              <a:tr h="47667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Technology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9666953"/>
                  </a:ext>
                </a:extLst>
              </a:tr>
              <a:tr h="47667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Food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9688437"/>
                  </a:ext>
                </a:extLst>
              </a:tr>
            </a:tbl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E855AC7A-9861-5876-B742-A2388FE9A5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1612242"/>
              </p:ext>
            </p:extLst>
          </p:nvPr>
        </p:nvGraphicFramePr>
        <p:xfrm>
          <a:off x="1411211" y="2062743"/>
          <a:ext cx="8012382" cy="37914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3FE9DD1-F4FF-ADB3-3803-C9AF761A9663}"/>
              </a:ext>
            </a:extLst>
          </p:cNvPr>
          <p:cNvSpPr txBox="1"/>
          <p:nvPr/>
        </p:nvSpPr>
        <p:spPr>
          <a:xfrm>
            <a:off x="11267378" y="464635"/>
            <a:ext cx="5001320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>
                <a:ea typeface="Calibri"/>
                <a:cs typeface="Calibri"/>
              </a:rPr>
              <a:t>Top 5 Categories by Score</a:t>
            </a:r>
            <a:endParaRPr lang="en-US" sz="44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F0DF3A2-D97E-A9F4-F80E-831AA8890EE2}"/>
              </a:ext>
            </a:extLst>
          </p:cNvPr>
          <p:cNvSpPr txBox="1"/>
          <p:nvPr/>
        </p:nvSpPr>
        <p:spPr>
          <a:xfrm>
            <a:off x="11402121" y="3819292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76732287-86E5-2644-2231-AE4FA49F0F7B}"/>
              </a:ext>
              <a:ext uri="{147F2762-F138-4A5C-976F-8EAC2B608ADB}">
                <a16:predDERef xmlns:a16="http://schemas.microsoft.com/office/drawing/2014/main" pred="{E855AC7A-9861-5876-B742-A2388FE9A5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1758697"/>
              </p:ext>
            </p:extLst>
          </p:nvPr>
        </p:nvGraphicFramePr>
        <p:xfrm>
          <a:off x="10658940" y="2198068"/>
          <a:ext cx="4533900" cy="48774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79DD68C8-C909-0F83-0A60-02A880F9C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704579"/>
              </p:ext>
            </p:extLst>
          </p:nvPr>
        </p:nvGraphicFramePr>
        <p:xfrm>
          <a:off x="3020121" y="2406804"/>
          <a:ext cx="7544307" cy="4171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4108">
                  <a:extLst>
                    <a:ext uri="{9D8B030D-6E8A-4147-A177-3AD203B41FA5}">
                      <a16:colId xmlns:a16="http://schemas.microsoft.com/office/drawing/2014/main" val="2066511693"/>
                    </a:ext>
                  </a:extLst>
                </a:gridCol>
                <a:gridCol w="3510199">
                  <a:extLst>
                    <a:ext uri="{9D8B030D-6E8A-4147-A177-3AD203B41FA5}">
                      <a16:colId xmlns:a16="http://schemas.microsoft.com/office/drawing/2014/main" val="4190830568"/>
                    </a:ext>
                  </a:extLst>
                </a:gridCol>
              </a:tblGrid>
              <a:tr h="1043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Content Type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3600" b="1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Count of Reaction Type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773300"/>
                  </a:ext>
                </a:extLst>
              </a:tr>
              <a:tr h="594015">
                <a:tc>
                  <a:txBody>
                    <a:bodyPr/>
                    <a:lstStyle/>
                    <a:p>
                      <a:pPr fontAlgn="b"/>
                      <a:r>
                        <a:rPr lang="en-US" sz="3600" dirty="0">
                          <a:effectLst/>
                          <a:latin typeface="Calibri"/>
                        </a:rPr>
                        <a:t>audio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dirty="0">
                          <a:effectLst/>
                          <a:latin typeface="Calibri"/>
                        </a:rPr>
                        <a:t>5660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6488500"/>
                  </a:ext>
                </a:extLst>
              </a:tr>
              <a:tr h="594015">
                <a:tc>
                  <a:txBody>
                    <a:bodyPr/>
                    <a:lstStyle/>
                    <a:p>
                      <a:pPr fontAlgn="b"/>
                      <a:r>
                        <a:rPr lang="en-US" sz="3600" dirty="0">
                          <a:effectLst/>
                          <a:latin typeface="Calibri"/>
                        </a:rPr>
                        <a:t>GIF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dirty="0">
                          <a:effectLst/>
                          <a:latin typeface="Calibri"/>
                        </a:rPr>
                        <a:t>6079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502878"/>
                  </a:ext>
                </a:extLst>
              </a:tr>
              <a:tr h="594015">
                <a:tc>
                  <a:txBody>
                    <a:bodyPr/>
                    <a:lstStyle/>
                    <a:p>
                      <a:pPr fontAlgn="b"/>
                      <a:r>
                        <a:rPr lang="en-US" sz="3600" dirty="0">
                          <a:effectLst/>
                          <a:latin typeface="Calibri"/>
                        </a:rPr>
                        <a:t>photo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dirty="0">
                          <a:effectLst/>
                          <a:latin typeface="Calibri"/>
                        </a:rPr>
                        <a:t>6589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165173"/>
                  </a:ext>
                </a:extLst>
              </a:tr>
              <a:tr h="594015">
                <a:tc>
                  <a:txBody>
                    <a:bodyPr/>
                    <a:lstStyle/>
                    <a:p>
                      <a:pPr fontAlgn="b"/>
                      <a:r>
                        <a:rPr lang="en-US" sz="3600" dirty="0">
                          <a:effectLst/>
                          <a:latin typeface="Calibri"/>
                        </a:rPr>
                        <a:t>video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dirty="0">
                          <a:effectLst/>
                          <a:latin typeface="Calibri"/>
                        </a:rPr>
                        <a:t>6245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7667497"/>
                  </a:ext>
                </a:extLst>
              </a:tr>
              <a:tr h="594015">
                <a:tc>
                  <a:txBody>
                    <a:bodyPr/>
                    <a:lstStyle/>
                    <a:p>
                      <a:pPr fontAlgn="b"/>
                      <a:r>
                        <a:rPr lang="en-US" sz="3600" b="1" dirty="0">
                          <a:effectLst/>
                          <a:latin typeface="Calibri"/>
                        </a:rPr>
                        <a:t>Grand Total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dirty="0">
                          <a:effectLst/>
                          <a:latin typeface="Calibri"/>
                        </a:rPr>
                        <a:t>24573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5003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E8B93E4D-4C47-BACD-E4CC-96B7A481AB2B}"/>
              </a:ext>
              <a:ext uri="{147F2762-F138-4A5C-976F-8EAC2B608ADB}">
                <a16:predDERef xmlns:a16="http://schemas.microsoft.com/office/drawing/2014/main" pred="{76732287-86E5-2644-2231-AE4FA49F0F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1819514"/>
              </p:ext>
            </p:extLst>
          </p:nvPr>
        </p:nvGraphicFramePr>
        <p:xfrm>
          <a:off x="3089585" y="2022902"/>
          <a:ext cx="8521390" cy="54973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496C4EFF-D0BE-83AB-4BEA-330BD50418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770608"/>
              </p:ext>
            </p:extLst>
          </p:nvPr>
        </p:nvGraphicFramePr>
        <p:xfrm>
          <a:off x="11959682" y="1421780"/>
          <a:ext cx="4310252" cy="6785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788">
                  <a:extLst>
                    <a:ext uri="{9D8B030D-6E8A-4147-A177-3AD203B41FA5}">
                      <a16:colId xmlns:a16="http://schemas.microsoft.com/office/drawing/2014/main" val="2735566957"/>
                    </a:ext>
                  </a:extLst>
                </a:gridCol>
                <a:gridCol w="2005464">
                  <a:extLst>
                    <a:ext uri="{9D8B030D-6E8A-4147-A177-3AD203B41FA5}">
                      <a16:colId xmlns:a16="http://schemas.microsoft.com/office/drawing/2014/main" val="3757936897"/>
                    </a:ext>
                  </a:extLst>
                </a:gridCol>
              </a:tblGrid>
              <a:tr h="611459">
                <a:tc>
                  <a:txBody>
                    <a:bodyPr/>
                    <a:lstStyle/>
                    <a:p>
                      <a:pPr fontAlgn="b"/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Reaction Type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Number of Responses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835744"/>
                  </a:ext>
                </a:extLst>
              </a:tr>
              <a:tr h="344925">
                <a:tc>
                  <a:txBody>
                    <a:bodyPr/>
                    <a:lstStyle/>
                    <a:p>
                      <a:pPr fontAlgn="b"/>
                      <a:r>
                        <a:rPr lang="en-US" sz="2000" b="1" dirty="0">
                          <a:effectLst/>
                          <a:latin typeface="Calibri"/>
                        </a:rPr>
                        <a:t>adore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dirty="0">
                          <a:effectLst/>
                          <a:latin typeface="Calibri"/>
                        </a:rPr>
                        <a:t>1548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0254720"/>
                  </a:ext>
                </a:extLst>
              </a:tr>
              <a:tr h="344925">
                <a:tc>
                  <a:txBody>
                    <a:bodyPr/>
                    <a:lstStyle/>
                    <a:p>
                      <a:pPr fontAlgn="b"/>
                      <a:r>
                        <a:rPr lang="en-US" sz="2000" b="1" dirty="0">
                          <a:effectLst/>
                          <a:latin typeface="Calibri"/>
                        </a:rPr>
                        <a:t>cherish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dirty="0">
                          <a:effectLst/>
                          <a:latin typeface="Calibri"/>
                        </a:rPr>
                        <a:t>1501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4642137"/>
                  </a:ext>
                </a:extLst>
              </a:tr>
              <a:tr h="344925">
                <a:tc>
                  <a:txBody>
                    <a:bodyPr/>
                    <a:lstStyle/>
                    <a:p>
                      <a:pPr fontAlgn="b"/>
                      <a:r>
                        <a:rPr lang="en-US" sz="2000" b="1" dirty="0">
                          <a:effectLst/>
                          <a:latin typeface="Calibri"/>
                        </a:rPr>
                        <a:t>disgust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dirty="0">
                          <a:effectLst/>
                          <a:latin typeface="Calibri"/>
                        </a:rPr>
                        <a:t>1525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74627"/>
                  </a:ext>
                </a:extLst>
              </a:tr>
              <a:tr h="344925">
                <a:tc>
                  <a:txBody>
                    <a:bodyPr/>
                    <a:lstStyle/>
                    <a:p>
                      <a:pPr fontAlgn="b"/>
                      <a:r>
                        <a:rPr lang="en-US" sz="2000" b="1" dirty="0">
                          <a:effectLst/>
                          <a:latin typeface="Calibri"/>
                        </a:rPr>
                        <a:t>dislike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dirty="0">
                          <a:effectLst/>
                          <a:latin typeface="Calibri"/>
                        </a:rPr>
                        <a:t>1548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7188115"/>
                  </a:ext>
                </a:extLst>
              </a:tr>
              <a:tr h="344925">
                <a:tc>
                  <a:txBody>
                    <a:bodyPr/>
                    <a:lstStyle/>
                    <a:p>
                      <a:pPr fontAlgn="b"/>
                      <a:r>
                        <a:rPr lang="en-US" sz="2000" b="1" dirty="0">
                          <a:effectLst/>
                          <a:latin typeface="Calibri"/>
                        </a:rPr>
                        <a:t>hate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dirty="0">
                          <a:effectLst/>
                          <a:latin typeface="Calibri"/>
                        </a:rPr>
                        <a:t>1552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0007473"/>
                  </a:ext>
                </a:extLst>
              </a:tr>
              <a:tr h="344925">
                <a:tc>
                  <a:txBody>
                    <a:bodyPr/>
                    <a:lstStyle/>
                    <a:p>
                      <a:pPr fontAlgn="b"/>
                      <a:r>
                        <a:rPr lang="en-US" sz="2000" b="1" dirty="0">
                          <a:effectLst/>
                          <a:latin typeface="Calibri"/>
                        </a:rPr>
                        <a:t>heart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dirty="0">
                          <a:effectLst/>
                          <a:latin typeface="Calibri"/>
                        </a:rPr>
                        <a:t>1622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5540049"/>
                  </a:ext>
                </a:extLst>
              </a:tr>
              <a:tr h="344925">
                <a:tc>
                  <a:txBody>
                    <a:bodyPr/>
                    <a:lstStyle/>
                    <a:p>
                      <a:pPr fontAlgn="b"/>
                      <a:r>
                        <a:rPr lang="en-US" sz="2000" b="1" dirty="0">
                          <a:effectLst/>
                          <a:latin typeface="Calibri"/>
                        </a:rPr>
                        <a:t>indifferent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dirty="0">
                          <a:effectLst/>
                          <a:latin typeface="Calibri"/>
                        </a:rPr>
                        <a:t>1512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550716"/>
                  </a:ext>
                </a:extLst>
              </a:tr>
              <a:tr h="344925">
                <a:tc>
                  <a:txBody>
                    <a:bodyPr/>
                    <a:lstStyle/>
                    <a:p>
                      <a:pPr fontAlgn="b"/>
                      <a:r>
                        <a:rPr lang="en-US" sz="2000" b="1" dirty="0">
                          <a:effectLst/>
                          <a:latin typeface="Calibri"/>
                        </a:rPr>
                        <a:t>interested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dirty="0">
                          <a:effectLst/>
                          <a:latin typeface="Calibri"/>
                        </a:rPr>
                        <a:t>1549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1436352"/>
                  </a:ext>
                </a:extLst>
              </a:tr>
              <a:tr h="344925">
                <a:tc>
                  <a:txBody>
                    <a:bodyPr/>
                    <a:lstStyle/>
                    <a:p>
                      <a:pPr fontAlgn="b"/>
                      <a:r>
                        <a:rPr lang="en-US" sz="2000" b="1" dirty="0">
                          <a:effectLst/>
                          <a:latin typeface="Calibri"/>
                        </a:rPr>
                        <a:t>intrigued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dirty="0">
                          <a:effectLst/>
                          <a:latin typeface="Calibri"/>
                        </a:rPr>
                        <a:t>1475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102253"/>
                  </a:ext>
                </a:extLst>
              </a:tr>
              <a:tr h="344925">
                <a:tc>
                  <a:txBody>
                    <a:bodyPr/>
                    <a:lstStyle/>
                    <a:p>
                      <a:pPr fontAlgn="b"/>
                      <a:r>
                        <a:rPr lang="en-US" sz="2000" b="1" dirty="0">
                          <a:effectLst/>
                          <a:latin typeface="Calibri"/>
                        </a:rPr>
                        <a:t>like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dirty="0">
                          <a:effectLst/>
                          <a:latin typeface="Calibri"/>
                        </a:rPr>
                        <a:t>1520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9298710"/>
                  </a:ext>
                </a:extLst>
              </a:tr>
              <a:tr h="344925">
                <a:tc>
                  <a:txBody>
                    <a:bodyPr/>
                    <a:lstStyle/>
                    <a:p>
                      <a:pPr fontAlgn="b"/>
                      <a:r>
                        <a:rPr lang="en-US" sz="2000" b="1" dirty="0">
                          <a:effectLst/>
                          <a:latin typeface="Calibri"/>
                        </a:rPr>
                        <a:t>love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dirty="0">
                          <a:effectLst/>
                          <a:latin typeface="Calibri"/>
                        </a:rPr>
                        <a:t>1534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834044"/>
                  </a:ext>
                </a:extLst>
              </a:tr>
              <a:tr h="344925">
                <a:tc>
                  <a:txBody>
                    <a:bodyPr/>
                    <a:lstStyle/>
                    <a:p>
                      <a:pPr fontAlgn="b"/>
                      <a:r>
                        <a:rPr lang="en-US" sz="2000" b="1" dirty="0">
                          <a:effectLst/>
                          <a:latin typeface="Calibri"/>
                        </a:rPr>
                        <a:t>peeking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dirty="0">
                          <a:effectLst/>
                          <a:latin typeface="Calibri"/>
                        </a:rPr>
                        <a:t>1559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7387823"/>
                  </a:ext>
                </a:extLst>
              </a:tr>
              <a:tr h="344925">
                <a:tc>
                  <a:txBody>
                    <a:bodyPr/>
                    <a:lstStyle/>
                    <a:p>
                      <a:pPr fontAlgn="b"/>
                      <a:r>
                        <a:rPr lang="en-US" sz="2000" b="1" dirty="0">
                          <a:effectLst/>
                          <a:latin typeface="Calibri"/>
                        </a:rPr>
                        <a:t>scared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dirty="0">
                          <a:effectLst/>
                          <a:latin typeface="Calibri"/>
                        </a:rPr>
                        <a:t>1572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1831965"/>
                  </a:ext>
                </a:extLst>
              </a:tr>
              <a:tr h="344925">
                <a:tc>
                  <a:txBody>
                    <a:bodyPr/>
                    <a:lstStyle/>
                    <a:p>
                      <a:pPr fontAlgn="b"/>
                      <a:r>
                        <a:rPr lang="en-US" sz="2000" b="1" dirty="0">
                          <a:effectLst/>
                          <a:latin typeface="Calibri"/>
                        </a:rPr>
                        <a:t>super love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dirty="0">
                          <a:effectLst/>
                          <a:latin typeface="Calibri"/>
                        </a:rPr>
                        <a:t>1519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268079"/>
                  </a:ext>
                </a:extLst>
              </a:tr>
              <a:tr h="344925">
                <a:tc>
                  <a:txBody>
                    <a:bodyPr/>
                    <a:lstStyle/>
                    <a:p>
                      <a:pPr fontAlgn="b"/>
                      <a:r>
                        <a:rPr lang="en-US" sz="2000" b="1" dirty="0">
                          <a:effectLst/>
                          <a:latin typeface="Calibri"/>
                        </a:rPr>
                        <a:t>want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dirty="0">
                          <a:effectLst/>
                          <a:latin typeface="Calibri"/>
                        </a:rPr>
                        <a:t>1539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2552956"/>
                  </a:ext>
                </a:extLst>
              </a:tr>
              <a:tr h="344925">
                <a:tc>
                  <a:txBody>
                    <a:bodyPr/>
                    <a:lstStyle/>
                    <a:p>
                      <a:pPr fontAlgn="b"/>
                      <a:r>
                        <a:rPr lang="en-US" sz="2000" b="1" dirty="0">
                          <a:effectLst/>
                          <a:latin typeface="Calibri"/>
                        </a:rPr>
                        <a:t>worried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dirty="0">
                          <a:effectLst/>
                          <a:latin typeface="Calibri"/>
                        </a:rPr>
                        <a:t>1497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2028323"/>
                  </a:ext>
                </a:extLst>
              </a:tr>
              <a:tr h="344925">
                <a:tc>
                  <a:txBody>
                    <a:bodyPr/>
                    <a:lstStyle/>
                    <a:p>
                      <a:pPr fontAlgn="b"/>
                      <a:r>
                        <a:rPr lang="en-US" sz="2000" b="1" dirty="0">
                          <a:effectLst/>
                          <a:latin typeface="Calibri"/>
                        </a:rPr>
                        <a:t>Grand Total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dirty="0">
                          <a:effectLst/>
                          <a:latin typeface="Calibri"/>
                        </a:rPr>
                        <a:t>24572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235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56</Words>
  <Application>Microsoft Office PowerPoint</Application>
  <PresentationFormat>Custom</PresentationFormat>
  <Paragraphs>43</Paragraphs>
  <Slides>11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Annabel Gurney</cp:lastModifiedBy>
  <cp:revision>254</cp:revision>
  <dcterms:created xsi:type="dcterms:W3CDTF">2006-08-16T00:00:00Z</dcterms:created>
  <dcterms:modified xsi:type="dcterms:W3CDTF">2023-10-13T18:28:48Z</dcterms:modified>
  <dc:identifier>DAEhDyfaYKE</dc:identifier>
</cp:coreProperties>
</file>